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57" r:id="rId10"/>
    <p:sldId id="261" r:id="rId11"/>
    <p:sldId id="256" r:id="rId12"/>
    <p:sldId id="258" r:id="rId13"/>
    <p:sldId id="259" r:id="rId14"/>
    <p:sldId id="260" r:id="rId15"/>
    <p:sldId id="262" r:id="rId16"/>
    <p:sldId id="263" r:id="rId17"/>
    <p:sldId id="264" r:id="rId18"/>
    <p:sldId id="265" r:id="rId1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6" autoAdjust="0"/>
    <p:restoredTop sz="94660"/>
  </p:normalViewPr>
  <p:slideViewPr>
    <p:cSldViewPr snapToGrid="0">
      <p:cViewPr varScale="1">
        <p:scale>
          <a:sx n="63" d="100"/>
          <a:sy n="63" d="100"/>
        </p:scale>
        <p:origin x="1368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jpeg>
</file>

<file path=ppt/media/image5.tiff>
</file>

<file path=ppt/media/image6.tiff>
</file>

<file path=ppt/media/image7.tif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177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4C1082E-6645-0842-8E4C-E66A26C0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9955C8F-3207-0C41-A0F0-30492DC627F5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477C3B-9B22-764E-8225-2D4AE06E8981}"/>
              </a:ext>
            </a:extLst>
          </p:cNvPr>
          <p:cNvSpPr/>
          <p:nvPr/>
        </p:nvSpPr>
        <p:spPr>
          <a:xfrm>
            <a:off x="4499992" y="836712"/>
            <a:ext cx="27363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c.count()</a:t>
            </a:r>
            <a:endParaRPr kumimoji="1" lang="ja-JP" altLang="en-US" sz="280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6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E0C19AD-3DDC-654D-AE80-2BD13019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8255537" cy="451875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3619841-FFAA-294C-9BB3-0F88356D528C}"/>
              </a:ext>
            </a:extLst>
          </p:cNvPr>
          <p:cNvSpPr/>
          <p:nvPr/>
        </p:nvSpPr>
        <p:spPr>
          <a:xfrm>
            <a:off x="827584" y="3933056"/>
            <a:ext cx="2376264" cy="13681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699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3084E27-0CFE-3144-ADC1-4B28FC6E1A60}"/>
              </a:ext>
            </a:extLst>
          </p:cNvPr>
          <p:cNvSpPr/>
          <p:nvPr/>
        </p:nvSpPr>
        <p:spPr>
          <a:xfrm>
            <a:off x="755576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.num)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9D6AE32-4FE8-FA46-A214-9BAAFCB6B8FB}"/>
              </a:ext>
            </a:extLst>
          </p:cNvPr>
          <p:cNvSpPr/>
          <p:nvPr/>
        </p:nvSpPr>
        <p:spPr>
          <a:xfrm>
            <a:off x="4932040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.__num)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131FD246-DAF9-E14F-8B91-C77520EDA9CC}"/>
              </a:ext>
            </a:extLst>
          </p:cNvPr>
          <p:cNvSpPr/>
          <p:nvPr/>
        </p:nvSpPr>
        <p:spPr>
          <a:xfrm>
            <a:off x="2195736" y="2405270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09264AA1-E1E9-9F49-AEDD-697FBE07831A}"/>
              </a:ext>
            </a:extLst>
          </p:cNvPr>
          <p:cNvSpPr/>
          <p:nvPr/>
        </p:nvSpPr>
        <p:spPr>
          <a:xfrm>
            <a:off x="1374101" y="2130288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015570C2-BA55-F64A-958D-D1756998654F}"/>
              </a:ext>
            </a:extLst>
          </p:cNvPr>
          <p:cNvSpPr/>
          <p:nvPr/>
        </p:nvSpPr>
        <p:spPr>
          <a:xfrm>
            <a:off x="1397292" y="1288775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1342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362D3CD-650D-764F-A273-7092CB9E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13E2259-48C6-2549-A0A3-8BAFB53734DB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658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50762-C486-B94C-BE48-1C777EF30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B82E17C7-131B-A249-8D22-121BFA2BB61A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2C9678-8BA3-494E-9344-2CF9F78BEB80}"/>
              </a:ext>
            </a:extLst>
          </p:cNvPr>
          <p:cNvSpPr txBox="1"/>
          <p:nvPr/>
        </p:nvSpPr>
        <p:spPr>
          <a:xfrm>
            <a:off x="2267744" y="4221088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5EF4BB-B5F3-A649-A3C1-EF97AE20CF68}"/>
              </a:ext>
            </a:extLst>
          </p:cNvPr>
          <p:cNvSpPr txBox="1"/>
          <p:nvPr/>
        </p:nvSpPr>
        <p:spPr>
          <a:xfrm>
            <a:off x="2699792" y="4293096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1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492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9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563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kumimoji="1" lang="ja-JP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b="1">
                <a:solidFill>
                  <a:schemeClr val="tx1"/>
                </a:solidFill>
              </a:rPr>
              <a:t>ローカルスコープ</a:t>
            </a:r>
            <a:endParaRPr kumimoji="1" lang="ja-JP" altLang="en-US" sz="1200" b="1">
              <a:solidFill>
                <a:schemeClr val="tx1"/>
              </a:solidFill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中から外を見ることはできる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 flipH="1">
            <a:off x="6228184" y="4797152"/>
            <a:ext cx="792088" cy="0"/>
          </a:xfrm>
          <a:prstGeom prst="straightConnector1">
            <a:avLst/>
          </a:prstGeom>
          <a:ln w="762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842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6D5206D-1CFA-4471-B761-22BAA1DEB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" y="1154970"/>
            <a:ext cx="8260080" cy="329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角丸四角形 3">
            <a:extLst>
              <a:ext uri="{FF2B5EF4-FFF2-40B4-BE49-F238E27FC236}">
                <a16:creationId xmlns:a16="http://schemas.microsoft.com/office/drawing/2014/main" id="{41E1CDC6-D391-43CA-8FA9-4F7D17CA6B0C}"/>
              </a:ext>
            </a:extLst>
          </p:cNvPr>
          <p:cNvSpPr/>
          <p:nvPr/>
        </p:nvSpPr>
        <p:spPr>
          <a:xfrm>
            <a:off x="6683112" y="1486664"/>
            <a:ext cx="1312808" cy="3929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5796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6D5206D-1CFA-4471-B761-22BAA1DEB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" y="1154970"/>
            <a:ext cx="8260080" cy="329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角丸四角形 3">
            <a:extLst>
              <a:ext uri="{FF2B5EF4-FFF2-40B4-BE49-F238E27FC236}">
                <a16:creationId xmlns:a16="http://schemas.microsoft.com/office/drawing/2014/main" id="{41E1CDC6-D391-43CA-8FA9-4F7D17CA6B0C}"/>
              </a:ext>
            </a:extLst>
          </p:cNvPr>
          <p:cNvSpPr/>
          <p:nvPr/>
        </p:nvSpPr>
        <p:spPr>
          <a:xfrm>
            <a:off x="6683112" y="1486664"/>
            <a:ext cx="1312808" cy="3929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6476E59-ADED-41E1-A2CB-4280426CFE5A}"/>
              </a:ext>
            </a:extLst>
          </p:cNvPr>
          <p:cNvSpPr txBox="1"/>
          <p:nvPr/>
        </p:nvSpPr>
        <p:spPr>
          <a:xfrm>
            <a:off x="6736080" y="1483360"/>
            <a:ext cx="11582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>
                <a:latin typeface="Consolas" panose="020B0609020204030204" pitchFamily="49" charset="0"/>
              </a:rPr>
              <a:t>a[1]=4</a:t>
            </a:r>
            <a:endParaRPr kumimoji="1" lang="ja-JP" altLang="en-US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98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8424018-D18E-4AC9-B463-AF86C7F2D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658" y="647557"/>
            <a:ext cx="7480684" cy="5562886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BBC37E9-8921-4E24-B3F3-9D6DB2E8CB7F}"/>
              </a:ext>
            </a:extLst>
          </p:cNvPr>
          <p:cNvSpPr/>
          <p:nvPr/>
        </p:nvSpPr>
        <p:spPr>
          <a:xfrm>
            <a:off x="5524872" y="755144"/>
            <a:ext cx="1150248" cy="35229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3">
            <a:extLst>
              <a:ext uri="{FF2B5EF4-FFF2-40B4-BE49-F238E27FC236}">
                <a16:creationId xmlns:a16="http://schemas.microsoft.com/office/drawing/2014/main" id="{116FB0BF-18ED-426F-9D60-1DA861ECCE39}"/>
              </a:ext>
            </a:extLst>
          </p:cNvPr>
          <p:cNvSpPr/>
          <p:nvPr/>
        </p:nvSpPr>
        <p:spPr>
          <a:xfrm>
            <a:off x="3657600" y="3650744"/>
            <a:ext cx="1412240" cy="4132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928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8424018-D18E-4AC9-B463-AF86C7F2D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658" y="647557"/>
            <a:ext cx="7480684" cy="5562886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BBC37E9-8921-4E24-B3F3-9D6DB2E8CB7F}"/>
              </a:ext>
            </a:extLst>
          </p:cNvPr>
          <p:cNvSpPr/>
          <p:nvPr/>
        </p:nvSpPr>
        <p:spPr>
          <a:xfrm>
            <a:off x="5524872" y="785624"/>
            <a:ext cx="1150248" cy="35229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3">
            <a:extLst>
              <a:ext uri="{FF2B5EF4-FFF2-40B4-BE49-F238E27FC236}">
                <a16:creationId xmlns:a16="http://schemas.microsoft.com/office/drawing/2014/main" id="{116FB0BF-18ED-426F-9D60-1DA861ECCE39}"/>
              </a:ext>
            </a:extLst>
          </p:cNvPr>
          <p:cNvSpPr/>
          <p:nvPr/>
        </p:nvSpPr>
        <p:spPr>
          <a:xfrm>
            <a:off x="3657600" y="3650744"/>
            <a:ext cx="1412240" cy="4132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EB04170-CEEF-4CEF-A4BD-21875F12CBC6}"/>
              </a:ext>
            </a:extLst>
          </p:cNvPr>
          <p:cNvSpPr txBox="1"/>
          <p:nvPr/>
        </p:nvSpPr>
        <p:spPr>
          <a:xfrm>
            <a:off x="5557520" y="782320"/>
            <a:ext cx="107696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>
                <a:latin typeface="Consolas" panose="020B0609020204030204" pitchFamily="49" charset="0"/>
              </a:rPr>
              <a:t>b[1]=4</a:t>
            </a:r>
            <a:endParaRPr kumimoji="1" lang="ja-JP" altLang="en-US" sz="1600">
              <a:latin typeface="Consolas" panose="020B060902020403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ECF5FE2-FFC3-408E-A6FB-A0B325D1500C}"/>
              </a:ext>
            </a:extLst>
          </p:cNvPr>
          <p:cNvSpPr txBox="1"/>
          <p:nvPr/>
        </p:nvSpPr>
        <p:spPr>
          <a:xfrm>
            <a:off x="3718560" y="3718560"/>
            <a:ext cx="1229360" cy="2844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>
                <a:latin typeface="Consolas" panose="020B0609020204030204" pitchFamily="49" charset="0"/>
              </a:rPr>
              <a:t>a[1] # =&gt;4</a:t>
            </a:r>
            <a:endParaRPr kumimoji="1" lang="ja-JP" altLang="en-US" sz="12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339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95695B7-BF08-4C58-A139-3F8FF906D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910" y="518160"/>
            <a:ext cx="6370767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角丸四角形 3">
            <a:extLst>
              <a:ext uri="{FF2B5EF4-FFF2-40B4-BE49-F238E27FC236}">
                <a16:creationId xmlns:a16="http://schemas.microsoft.com/office/drawing/2014/main" id="{32CAE98C-3428-41EF-91EC-AD4920D88887}"/>
              </a:ext>
            </a:extLst>
          </p:cNvPr>
          <p:cNvSpPr/>
          <p:nvPr/>
        </p:nvSpPr>
        <p:spPr>
          <a:xfrm>
            <a:off x="3848472" y="2959864"/>
            <a:ext cx="1018168" cy="28117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05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95695B7-BF08-4C58-A139-3F8FF906D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910" y="518160"/>
            <a:ext cx="6370767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角丸四角形 3">
            <a:extLst>
              <a:ext uri="{FF2B5EF4-FFF2-40B4-BE49-F238E27FC236}">
                <a16:creationId xmlns:a16="http://schemas.microsoft.com/office/drawing/2014/main" id="{32CAE98C-3428-41EF-91EC-AD4920D88887}"/>
              </a:ext>
            </a:extLst>
          </p:cNvPr>
          <p:cNvSpPr/>
          <p:nvPr/>
        </p:nvSpPr>
        <p:spPr>
          <a:xfrm>
            <a:off x="3738881" y="2959864"/>
            <a:ext cx="1248088" cy="32181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4910A8C-CE6E-493C-8419-698A9B4DF363}"/>
              </a:ext>
            </a:extLst>
          </p:cNvPr>
          <p:cNvSpPr txBox="1"/>
          <p:nvPr/>
        </p:nvSpPr>
        <p:spPr>
          <a:xfrm>
            <a:off x="3799840" y="2987040"/>
            <a:ext cx="11176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>
                <a:latin typeface="Consolas" panose="020B0609020204030204" pitchFamily="49" charset="0"/>
              </a:rPr>
              <a:t>b = [4,5,6]</a:t>
            </a:r>
            <a:endParaRPr kumimoji="1" lang="ja-JP" altLang="en-US" sz="12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379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6DB1760-FCAC-AD42-9C83-AAC858CCA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449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</TotalTime>
  <Words>109</Words>
  <Application>Microsoft Office PowerPoint</Application>
  <PresentationFormat>画面に合わせる (4:3)</PresentationFormat>
  <Paragraphs>25</Paragraphs>
  <Slides>18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3" baseType="lpstr">
      <vt:lpstr>Menlo</vt:lpstr>
      <vt:lpstr>Arial</vt:lpstr>
      <vt:lpstr>Calibri</vt:lpstr>
      <vt:lpstr>Consolas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 宙志</cp:lastModifiedBy>
  <cp:revision>103</cp:revision>
  <dcterms:created xsi:type="dcterms:W3CDTF">2019-01-02T05:23:01Z</dcterms:created>
  <dcterms:modified xsi:type="dcterms:W3CDTF">2022-01-17T10:18:37Z</dcterms:modified>
</cp:coreProperties>
</file>

<file path=docProps/thumbnail.jpeg>
</file>